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3"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2B42"/>
    <a:srgbClr val="E1CCF0"/>
    <a:srgbClr val="58267E"/>
    <a:srgbClr val="FFFFFF"/>
    <a:srgbClr val="F9DDBF"/>
    <a:srgbClr val="E48216"/>
    <a:srgbClr val="F2CED5"/>
    <a:srgbClr val="87A29D"/>
    <a:srgbClr val="DEE6E4"/>
    <a:srgbClr val="E2C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FD0E3-68A0-47AB-B114-B060FBB406FE}" v="9" dt="2023-01-03T11:34:36.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16" autoAdjust="0"/>
    <p:restoredTop sz="94660"/>
  </p:normalViewPr>
  <p:slideViewPr>
    <p:cSldViewPr snapToGrid="0">
      <p:cViewPr varScale="1">
        <p:scale>
          <a:sx n="45" d="100"/>
          <a:sy n="45" d="100"/>
        </p:scale>
        <p:origin x="1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関口 あさか" userId="149f482775b94295" providerId="LiveId" clId="{F7FFD0E3-68A0-47AB-B114-B060FBB406FE}"/>
    <pc:docChg chg="undo custSel delSld modSld">
      <pc:chgData name="関口 あさか" userId="149f482775b94295" providerId="LiveId" clId="{F7FFD0E3-68A0-47AB-B114-B060FBB406FE}" dt="2023-01-03T11:24:25.532" v="213" actId="20577"/>
      <pc:docMkLst>
        <pc:docMk/>
      </pc:docMkLst>
      <pc:sldChg chg="del">
        <pc:chgData name="関口 あさか" userId="149f482775b94295" providerId="LiveId" clId="{F7FFD0E3-68A0-47AB-B114-B060FBB406FE}" dt="2023-01-03T11:12:29.740" v="57" actId="47"/>
        <pc:sldMkLst>
          <pc:docMk/>
          <pc:sldMk cId="3117512142" sldId="290"/>
        </pc:sldMkLst>
      </pc:sldChg>
      <pc:sldChg chg="del">
        <pc:chgData name="関口 あさか" userId="149f482775b94295" providerId="LiveId" clId="{F7FFD0E3-68A0-47AB-B114-B060FBB406FE}" dt="2023-01-03T11:12:20.594" v="54" actId="47"/>
        <pc:sldMkLst>
          <pc:docMk/>
          <pc:sldMk cId="2757422460" sldId="291"/>
        </pc:sldMkLst>
      </pc:sldChg>
      <pc:sldChg chg="addSp delSp modSp mod">
        <pc:chgData name="関口 あさか" userId="149f482775b94295" providerId="LiveId" clId="{F7FFD0E3-68A0-47AB-B114-B060FBB406FE}" dt="2023-01-03T11:24:25.532" v="213" actId="20577"/>
        <pc:sldMkLst>
          <pc:docMk/>
          <pc:sldMk cId="760855653" sldId="292"/>
        </pc:sldMkLst>
        <pc:spChg chg="mod">
          <ac:chgData name="関口 あさか" userId="149f482775b94295" providerId="LiveId" clId="{F7FFD0E3-68A0-47AB-B114-B060FBB406FE}" dt="2023-01-03T11:24:25.532" v="213" actId="20577"/>
          <ac:spMkLst>
            <pc:docMk/>
            <pc:sldMk cId="760855653" sldId="292"/>
            <ac:spMk id="10" creationId="{4B42AB19-46D1-45C2-B7E2-F06806DBEC88}"/>
          </ac:spMkLst>
        </pc:spChg>
        <pc:spChg chg="mod">
          <ac:chgData name="関口 あさか" userId="149f482775b94295" providerId="LiveId" clId="{F7FFD0E3-68A0-47AB-B114-B060FBB406FE}" dt="2023-01-03T11:16:50.685" v="75" actId="2711"/>
          <ac:spMkLst>
            <pc:docMk/>
            <pc:sldMk cId="760855653" sldId="292"/>
            <ac:spMk id="11" creationId="{DECDC04C-E150-4BCC-A55F-2BC55301FC2A}"/>
          </ac:spMkLst>
        </pc:spChg>
        <pc:spChg chg="mod">
          <ac:chgData name="関口 あさか" userId="149f482775b94295" providerId="LiveId" clId="{F7FFD0E3-68A0-47AB-B114-B060FBB406FE}" dt="2023-01-03T11:17:21.624" v="78" actId="207"/>
          <ac:spMkLst>
            <pc:docMk/>
            <pc:sldMk cId="760855653" sldId="292"/>
            <ac:spMk id="12" creationId="{43C50C91-2CCE-40EA-B865-BD22F9D11B9E}"/>
          </ac:spMkLst>
        </pc:spChg>
        <pc:spChg chg="mod">
          <ac:chgData name="関口 あさか" userId="149f482775b94295" providerId="LiveId" clId="{F7FFD0E3-68A0-47AB-B114-B060FBB406FE}" dt="2023-01-03T11:17:07.683" v="76" actId="207"/>
          <ac:spMkLst>
            <pc:docMk/>
            <pc:sldMk cId="760855653" sldId="292"/>
            <ac:spMk id="13" creationId="{B56656B0-F0FF-498D-9580-76FD75137CFE}"/>
          </ac:spMkLst>
        </pc:spChg>
        <pc:spChg chg="mod">
          <ac:chgData name="関口 あさか" userId="149f482775b94295" providerId="LiveId" clId="{F7FFD0E3-68A0-47AB-B114-B060FBB406FE}" dt="2023-01-03T11:14:30.087" v="64"/>
          <ac:spMkLst>
            <pc:docMk/>
            <pc:sldMk cId="760855653" sldId="292"/>
            <ac:spMk id="15" creationId="{DCBFA992-DA41-4F89-9926-CF9F6E4EBDDD}"/>
          </ac:spMkLst>
        </pc:spChg>
        <pc:spChg chg="mod">
          <ac:chgData name="関口 あさか" userId="149f482775b94295" providerId="LiveId" clId="{F7FFD0E3-68A0-47AB-B114-B060FBB406FE}" dt="2023-01-03T11:18:22.596" v="86" actId="207"/>
          <ac:spMkLst>
            <pc:docMk/>
            <pc:sldMk cId="760855653" sldId="292"/>
            <ac:spMk id="23" creationId="{254DEC61-3D3F-4C84-BE5B-4F6E0C3F6495}"/>
          </ac:spMkLst>
        </pc:spChg>
        <pc:spChg chg="mod">
          <ac:chgData name="関口 あさか" userId="149f482775b94295" providerId="LiveId" clId="{F7FFD0E3-68A0-47AB-B114-B060FBB406FE}" dt="2023-01-03T11:17:38.296" v="80" actId="207"/>
          <ac:spMkLst>
            <pc:docMk/>
            <pc:sldMk cId="760855653" sldId="292"/>
            <ac:spMk id="24" creationId="{E8E9B762-CFCB-419F-99F2-DA1EE9997283}"/>
          </ac:spMkLst>
        </pc:spChg>
        <pc:spChg chg="mod">
          <ac:chgData name="関口 あさか" userId="149f482775b94295" providerId="LiveId" clId="{F7FFD0E3-68A0-47AB-B114-B060FBB406FE}" dt="2023-01-03T11:17:50.602" v="82" actId="207"/>
          <ac:spMkLst>
            <pc:docMk/>
            <pc:sldMk cId="760855653" sldId="292"/>
            <ac:spMk id="25" creationId="{9190DB9F-E7E4-4960-8732-C3D4607CF459}"/>
          </ac:spMkLst>
        </pc:spChg>
        <pc:spChg chg="mod">
          <ac:chgData name="関口 あさか" userId="149f482775b94295" providerId="LiveId" clId="{F7FFD0E3-68A0-47AB-B114-B060FBB406FE}" dt="2023-01-03T11:16:01.336" v="72" actId="207"/>
          <ac:spMkLst>
            <pc:docMk/>
            <pc:sldMk cId="760855653" sldId="292"/>
            <ac:spMk id="27" creationId="{DD3F5399-F3A9-4FE8-8535-F57BE3DDA5CF}"/>
          </ac:spMkLst>
        </pc:spChg>
        <pc:spChg chg="mod">
          <ac:chgData name="関口 あさか" userId="149f482775b94295" providerId="LiveId" clId="{F7FFD0E3-68A0-47AB-B114-B060FBB406FE}" dt="2023-01-03T11:23:44.138" v="130" actId="207"/>
          <ac:spMkLst>
            <pc:docMk/>
            <pc:sldMk cId="760855653" sldId="292"/>
            <ac:spMk id="29" creationId="{D158CEF5-3E70-4769-9BB4-7649707474F6}"/>
          </ac:spMkLst>
        </pc:spChg>
        <pc:spChg chg="mod">
          <ac:chgData name="関口 あさか" userId="149f482775b94295" providerId="LiveId" clId="{F7FFD0E3-68A0-47AB-B114-B060FBB406FE}" dt="2023-01-03T11:22:53.991" v="112" actId="1076"/>
          <ac:spMkLst>
            <pc:docMk/>
            <pc:sldMk cId="760855653" sldId="292"/>
            <ac:spMk id="30" creationId="{7238B49D-4BF7-40F8-B43D-B43E128E2B50}"/>
          </ac:spMkLst>
        </pc:spChg>
        <pc:spChg chg="mod">
          <ac:chgData name="関口 あさか" userId="149f482775b94295" providerId="LiveId" clId="{F7FFD0E3-68A0-47AB-B114-B060FBB406FE}" dt="2023-01-03T11:18:26.846" v="87" actId="207"/>
          <ac:spMkLst>
            <pc:docMk/>
            <pc:sldMk cId="760855653" sldId="292"/>
            <ac:spMk id="33" creationId="{303147FD-BB2D-47DE-80C4-EEE1FEAA92DD}"/>
          </ac:spMkLst>
        </pc:spChg>
        <pc:spChg chg="mod">
          <ac:chgData name="関口 あさか" userId="149f482775b94295" providerId="LiveId" clId="{F7FFD0E3-68A0-47AB-B114-B060FBB406FE}" dt="2023-01-03T11:22:49.896" v="111" actId="1076"/>
          <ac:spMkLst>
            <pc:docMk/>
            <pc:sldMk cId="760855653" sldId="292"/>
            <ac:spMk id="35" creationId="{2019DC2C-2458-40C0-A88E-C8FA2C430A08}"/>
          </ac:spMkLst>
        </pc:spChg>
        <pc:grpChg chg="add mod ord">
          <ac:chgData name="関口 あさか" userId="149f482775b94295" providerId="LiveId" clId="{F7FFD0E3-68A0-47AB-B114-B060FBB406FE}" dt="2023-01-03T11:10:22.202" v="36" actId="167"/>
          <ac:grpSpMkLst>
            <pc:docMk/>
            <pc:sldMk cId="760855653" sldId="292"/>
            <ac:grpSpMk id="2" creationId="{BF784B7D-F159-AFE2-2389-9A30774BA168}"/>
          </ac:grpSpMkLst>
        </pc:grpChg>
        <pc:picChg chg="del">
          <ac:chgData name="関口 あさか" userId="149f482775b94295" providerId="LiveId" clId="{F7FFD0E3-68A0-47AB-B114-B060FBB406FE}" dt="2023-01-03T11:12:07.233" v="52" actId="478"/>
          <ac:picMkLst>
            <pc:docMk/>
            <pc:sldMk cId="760855653" sldId="292"/>
            <ac:picMk id="3" creationId="{B15AC360-DEEA-44CE-83D6-5AD297981C30}"/>
          </ac:picMkLst>
        </pc:picChg>
        <pc:picChg chg="mod">
          <ac:chgData name="関口 あさか" userId="149f482775b94295" providerId="LiveId" clId="{F7FFD0E3-68A0-47AB-B114-B060FBB406FE}" dt="2023-01-03T11:14:48.578" v="65"/>
          <ac:picMkLst>
            <pc:docMk/>
            <pc:sldMk cId="760855653" sldId="292"/>
            <ac:picMk id="4" creationId="{43E342A3-2164-957B-0E26-0D34DDA30790}"/>
          </ac:picMkLst>
        </pc:picChg>
        <pc:picChg chg="mod">
          <ac:chgData name="関口 あさか" userId="149f482775b94295" providerId="LiveId" clId="{F7FFD0E3-68A0-47AB-B114-B060FBB406FE}" dt="2023-01-03T11:14:49.301" v="66"/>
          <ac:picMkLst>
            <pc:docMk/>
            <pc:sldMk cId="760855653" sldId="292"/>
            <ac:picMk id="5" creationId="{30EDF82C-58B0-E6CD-2ECF-32B59ECC96C7}"/>
          </ac:picMkLst>
        </pc:picChg>
        <pc:picChg chg="add mod ord modCrop">
          <ac:chgData name="関口 あさか" userId="149f482775b94295" providerId="LiveId" clId="{F7FFD0E3-68A0-47AB-B114-B060FBB406FE}" dt="2023-01-03T11:14:57.842" v="67"/>
          <ac:picMkLst>
            <pc:docMk/>
            <pc:sldMk cId="760855653" sldId="292"/>
            <ac:picMk id="6" creationId="{ED24E96F-12A1-4222-222F-0848D313FA70}"/>
          </ac:picMkLst>
        </pc:picChg>
        <pc:picChg chg="del">
          <ac:chgData name="関口 あさか" userId="149f482775b94295" providerId="LiveId" clId="{F7FFD0E3-68A0-47AB-B114-B060FBB406FE}" dt="2023-01-03T11:10:08.505" v="34" actId="478"/>
          <ac:picMkLst>
            <pc:docMk/>
            <pc:sldMk cId="760855653" sldId="292"/>
            <ac:picMk id="8" creationId="{DC995F6B-0190-45BD-8644-4D32C578E0FA}"/>
          </ac:picMkLst>
        </pc:picChg>
      </pc:sldChg>
      <pc:sldChg chg="addSp delSp modSp mod">
        <pc:chgData name="関口 あさか" userId="149f482775b94295" providerId="LiveId" clId="{F7FFD0E3-68A0-47AB-B114-B060FBB406FE}" dt="2023-01-03T11:23:37.920" v="129" actId="207"/>
        <pc:sldMkLst>
          <pc:docMk/>
          <pc:sldMk cId="3909664607" sldId="293"/>
        </pc:sldMkLst>
        <pc:spChg chg="mod">
          <ac:chgData name="関口 あさか" userId="149f482775b94295" providerId="LiveId" clId="{F7FFD0E3-68A0-47AB-B114-B060FBB406FE}" dt="2023-01-03T11:23:37.920" v="129" actId="207"/>
          <ac:spMkLst>
            <pc:docMk/>
            <pc:sldMk cId="3909664607" sldId="293"/>
            <ac:spMk id="5" creationId="{40A04569-9B3B-4EB3-9096-89723A5D6DC8}"/>
          </ac:spMkLst>
        </pc:spChg>
        <pc:spChg chg="mod">
          <ac:chgData name="関口 あさか" userId="149f482775b94295" providerId="LiveId" clId="{F7FFD0E3-68A0-47AB-B114-B060FBB406FE}" dt="2023-01-03T11:18:57.838" v="91" actId="207"/>
          <ac:spMkLst>
            <pc:docMk/>
            <pc:sldMk cId="3909664607" sldId="293"/>
            <ac:spMk id="20" creationId="{AEAE24FB-CA5D-4640-BEED-0FD91EB03E03}"/>
          </ac:spMkLst>
        </pc:spChg>
        <pc:spChg chg="mod">
          <ac:chgData name="関口 あさか" userId="149f482775b94295" providerId="LiveId" clId="{F7FFD0E3-68A0-47AB-B114-B060FBB406FE}" dt="2023-01-03T11:20:57.118" v="100" actId="207"/>
          <ac:spMkLst>
            <pc:docMk/>
            <pc:sldMk cId="3909664607" sldId="293"/>
            <ac:spMk id="26" creationId="{88AC476C-5D59-4352-A6B4-10D8502829E9}"/>
          </ac:spMkLst>
        </pc:spChg>
        <pc:spChg chg="mod">
          <ac:chgData name="関口 あさか" userId="149f482775b94295" providerId="LiveId" clId="{F7FFD0E3-68A0-47AB-B114-B060FBB406FE}" dt="2023-01-03T11:18:51.936" v="89" actId="207"/>
          <ac:spMkLst>
            <pc:docMk/>
            <pc:sldMk cId="3909664607" sldId="293"/>
            <ac:spMk id="27" creationId="{AEAE24FB-CA5D-4640-BEED-0FD91EB03E03}"/>
          </ac:spMkLst>
        </pc:spChg>
        <pc:spChg chg="mod">
          <ac:chgData name="関口 あさか" userId="149f482775b94295" providerId="LiveId" clId="{F7FFD0E3-68A0-47AB-B114-B060FBB406FE}" dt="2023-01-03T11:22:28.236" v="108" actId="2711"/>
          <ac:spMkLst>
            <pc:docMk/>
            <pc:sldMk cId="3909664607" sldId="293"/>
            <ac:spMk id="28" creationId="{23E9BB7F-1F8E-4017-A901-682F42345804}"/>
          </ac:spMkLst>
        </pc:spChg>
        <pc:spChg chg="mod">
          <ac:chgData name="関口 あさか" userId="149f482775b94295" providerId="LiveId" clId="{F7FFD0E3-68A0-47AB-B114-B060FBB406FE}" dt="2023-01-03T11:19:48.120" v="95" actId="207"/>
          <ac:spMkLst>
            <pc:docMk/>
            <pc:sldMk cId="3909664607" sldId="293"/>
            <ac:spMk id="30" creationId="{1959E912-BDE6-4987-A501-3EAB1344C047}"/>
          </ac:spMkLst>
        </pc:spChg>
        <pc:spChg chg="mod">
          <ac:chgData name="関口 あさか" userId="149f482775b94295" providerId="LiveId" clId="{F7FFD0E3-68A0-47AB-B114-B060FBB406FE}" dt="2023-01-03T11:22:15.210" v="107" actId="2711"/>
          <ac:spMkLst>
            <pc:docMk/>
            <pc:sldMk cId="3909664607" sldId="293"/>
            <ac:spMk id="31" creationId="{DEEADC35-07BA-4EAF-A921-95F5102A42D5}"/>
          </ac:spMkLst>
        </pc:spChg>
        <pc:spChg chg="mod">
          <ac:chgData name="関口 あさか" userId="149f482775b94295" providerId="LiveId" clId="{F7FFD0E3-68A0-47AB-B114-B060FBB406FE}" dt="2023-01-03T11:21:54.802" v="106" actId="207"/>
          <ac:spMkLst>
            <pc:docMk/>
            <pc:sldMk cId="3909664607" sldId="293"/>
            <ac:spMk id="36" creationId="{59CC3039-380E-4301-9F69-09AD2C6F9EC2}"/>
          </ac:spMkLst>
        </pc:spChg>
        <pc:spChg chg="mod">
          <ac:chgData name="関口 あさか" userId="149f482775b94295" providerId="LiveId" clId="{F7FFD0E3-68A0-47AB-B114-B060FBB406FE}" dt="2023-01-03T11:22:39.816" v="109" actId="2711"/>
          <ac:spMkLst>
            <pc:docMk/>
            <pc:sldMk cId="3909664607" sldId="293"/>
            <ac:spMk id="37" creationId="{811AD456-E94A-4641-ABE6-E0C5837E3B4C}"/>
          </ac:spMkLst>
        </pc:spChg>
        <pc:spChg chg="mod">
          <ac:chgData name="関口 あさか" userId="149f482775b94295" providerId="LiveId" clId="{F7FFD0E3-68A0-47AB-B114-B060FBB406FE}" dt="2023-01-03T11:23:37.920" v="129" actId="207"/>
          <ac:spMkLst>
            <pc:docMk/>
            <pc:sldMk cId="3909664607" sldId="293"/>
            <ac:spMk id="39" creationId="{9928A2BF-DCB5-43CF-ABD2-D41DBE3984D2}"/>
          </ac:spMkLst>
        </pc:spChg>
        <pc:spChg chg="mod">
          <ac:chgData name="関口 あさか" userId="149f482775b94295" providerId="LiveId" clId="{F7FFD0E3-68A0-47AB-B114-B060FBB406FE}" dt="2023-01-03T11:21:09.715" v="102" actId="207"/>
          <ac:spMkLst>
            <pc:docMk/>
            <pc:sldMk cId="3909664607" sldId="293"/>
            <ac:spMk id="41" creationId="{03015B14-C2DB-4D42-9131-ACE3AA374218}"/>
          </ac:spMkLst>
        </pc:spChg>
        <pc:grpChg chg="add mod ord">
          <ac:chgData name="関口 あさか" userId="149f482775b94295" providerId="LiveId" clId="{F7FFD0E3-68A0-47AB-B114-B060FBB406FE}" dt="2023-01-03T11:10:40.638" v="39" actId="167"/>
          <ac:grpSpMkLst>
            <pc:docMk/>
            <pc:sldMk cId="3909664607" sldId="293"/>
            <ac:grpSpMk id="2" creationId="{C9A694E4-ACF6-3D14-472F-47D28AC8E8BA}"/>
          </ac:grpSpMkLst>
        </pc:grpChg>
        <pc:picChg chg="mod">
          <ac:chgData name="関口 あさか" userId="149f482775b94295" providerId="LiveId" clId="{F7FFD0E3-68A0-47AB-B114-B060FBB406FE}" dt="2023-01-03T11:10:28.280" v="38"/>
          <ac:picMkLst>
            <pc:docMk/>
            <pc:sldMk cId="3909664607" sldId="293"/>
            <ac:picMk id="3" creationId="{4A407437-036E-15B9-EBDA-D49D297376D6}"/>
          </ac:picMkLst>
        </pc:picChg>
        <pc:picChg chg="mod">
          <ac:chgData name="関口 あさか" userId="149f482775b94295" providerId="LiveId" clId="{F7FFD0E3-68A0-47AB-B114-B060FBB406FE}" dt="2023-01-03T11:10:28.280" v="38"/>
          <ac:picMkLst>
            <pc:docMk/>
            <pc:sldMk cId="3909664607" sldId="293"/>
            <ac:picMk id="4" creationId="{B23FA95A-FF40-4F41-3932-6467949704D3}"/>
          </ac:picMkLst>
        </pc:picChg>
        <pc:picChg chg="del">
          <ac:chgData name="関口 あさか" userId="149f482775b94295" providerId="LiveId" clId="{F7FFD0E3-68A0-47AB-B114-B060FBB406FE}" dt="2023-01-03T11:10:27.502" v="37" actId="478"/>
          <ac:picMkLst>
            <pc:docMk/>
            <pc:sldMk cId="3909664607" sldId="293"/>
            <ac:picMk id="40" creationId="{E40267EE-27B4-4F61-AC09-2649DBCD9E87}"/>
          </ac:picMkLst>
        </pc:picChg>
      </pc:sldChg>
      <pc:sldChg chg="addSp delSp modSp del mod">
        <pc:chgData name="関口 あさか" userId="149f482775b94295" providerId="LiveId" clId="{F7FFD0E3-68A0-47AB-B114-B060FBB406FE}" dt="2023-01-03T11:12:27.813" v="56" actId="47"/>
        <pc:sldMkLst>
          <pc:docMk/>
          <pc:sldMk cId="1838599236" sldId="294"/>
        </pc:sldMkLst>
        <pc:grpChg chg="add del mod">
          <ac:chgData name="関口 あさか" userId="149f482775b94295" providerId="LiveId" clId="{F7FFD0E3-68A0-47AB-B114-B060FBB406FE}" dt="2023-01-03T11:09:35.946" v="33" actId="21"/>
          <ac:grpSpMkLst>
            <pc:docMk/>
            <pc:sldMk cId="1838599236" sldId="294"/>
            <ac:grpSpMk id="14" creationId="{16B2C777-56A8-D6AB-5E81-188DFD0AF491}"/>
          </ac:grpSpMkLst>
        </pc:grpChg>
        <pc:picChg chg="add mod ord">
          <ac:chgData name="関口 あさか" userId="149f482775b94295" providerId="LiveId" clId="{F7FFD0E3-68A0-47AB-B114-B060FBB406FE}" dt="2023-01-03T11:09:33.517" v="32" actId="164"/>
          <ac:picMkLst>
            <pc:docMk/>
            <pc:sldMk cId="1838599236" sldId="294"/>
            <ac:picMk id="3" creationId="{CE907058-502A-1908-0377-7CCE25BA2F88}"/>
          </ac:picMkLst>
        </pc:picChg>
        <pc:picChg chg="add del mod ord modCrop">
          <ac:chgData name="関口 あさか" userId="149f482775b94295" providerId="LiveId" clId="{F7FFD0E3-68A0-47AB-B114-B060FBB406FE}" dt="2023-01-03T11:07:06.931" v="18" actId="478"/>
          <ac:picMkLst>
            <pc:docMk/>
            <pc:sldMk cId="1838599236" sldId="294"/>
            <ac:picMk id="5" creationId="{76389732-7B0B-F6CB-BE2B-E7A124616408}"/>
          </ac:picMkLst>
        </pc:picChg>
        <pc:picChg chg="add mod ord modCrop">
          <ac:chgData name="関口 あさか" userId="149f482775b94295" providerId="LiveId" clId="{F7FFD0E3-68A0-47AB-B114-B060FBB406FE}" dt="2023-01-03T11:09:33.517" v="32" actId="164"/>
          <ac:picMkLst>
            <pc:docMk/>
            <pc:sldMk cId="1838599236" sldId="294"/>
            <ac:picMk id="6" creationId="{81B35B9C-3451-6344-9649-A4AA8BE94AD7}"/>
          </ac:picMkLst>
        </pc:picChg>
        <pc:picChg chg="del">
          <ac:chgData name="関口 あさか" userId="149f482775b94295" providerId="LiveId" clId="{F7FFD0E3-68A0-47AB-B114-B060FBB406FE}" dt="2023-01-03T11:05:18.187" v="0" actId="478"/>
          <ac:picMkLst>
            <pc:docMk/>
            <pc:sldMk cId="1838599236" sldId="294"/>
            <ac:picMk id="8" creationId="{DC995F6B-0190-45BD-8644-4D32C578E0FA}"/>
          </ac:picMkLst>
        </pc:picChg>
        <pc:picChg chg="add del mod">
          <ac:chgData name="関口 あさか" userId="149f482775b94295" providerId="LiveId" clId="{F7FFD0E3-68A0-47AB-B114-B060FBB406FE}" dt="2023-01-03T11:11:25.396" v="43" actId="21"/>
          <ac:picMkLst>
            <pc:docMk/>
            <pc:sldMk cId="1838599236" sldId="294"/>
            <ac:picMk id="9" creationId="{C0C7FC0E-A3F9-2934-7D5C-9002B8FB6AF3}"/>
          </ac:picMkLst>
        </pc:picChg>
      </pc:sldChg>
      <pc:sldChg chg="del">
        <pc:chgData name="関口 あさか" userId="149f482775b94295" providerId="LiveId" clId="{F7FFD0E3-68A0-47AB-B114-B060FBB406FE}" dt="2023-01-03T11:12:24.512" v="55" actId="47"/>
        <pc:sldMkLst>
          <pc:docMk/>
          <pc:sldMk cId="4197525821" sldId="295"/>
        </pc:sldMkLst>
      </pc:sldChg>
      <pc:sldChg chg="del">
        <pc:chgData name="関口 あさか" userId="149f482775b94295" providerId="LiveId" clId="{F7FFD0E3-68A0-47AB-B114-B060FBB406FE}" dt="2023-01-03T11:22:58.212" v="113" actId="47"/>
        <pc:sldMkLst>
          <pc:docMk/>
          <pc:sldMk cId="2889003704" sldId="308"/>
        </pc:sldMkLst>
      </pc:sldChg>
      <pc:sldChg chg="del">
        <pc:chgData name="関口 あさか" userId="149f482775b94295" providerId="LiveId" clId="{F7FFD0E3-68A0-47AB-B114-B060FBB406FE}" dt="2023-01-03T11:22:59.170" v="114" actId="47"/>
        <pc:sldMkLst>
          <pc:docMk/>
          <pc:sldMk cId="1078412513"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277488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270097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59293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419538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296600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332775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163529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111660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104974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16294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704E09-F5BD-4A34-9403-7D253714FD4C}" type="datetimeFigureOut">
              <a:rPr kumimoji="1" lang="ja-JP" altLang="en-US" smtClean="0"/>
              <a:t>2023/1/3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43898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F704E09-F5BD-4A34-9403-7D253714FD4C}" type="datetimeFigureOut">
              <a:rPr kumimoji="1" lang="ja-JP" altLang="en-US" smtClean="0"/>
              <a:t>2023/1/3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CCAD4FF-604B-49E6-B2E2-9D300F3167D8}" type="slidenum">
              <a:rPr kumimoji="1" lang="ja-JP" altLang="en-US" smtClean="0"/>
              <a:t>‹#›</a:t>
            </a:fld>
            <a:endParaRPr kumimoji="1" lang="ja-JP" altLang="en-US"/>
          </a:p>
        </p:txBody>
      </p:sp>
    </p:spTree>
    <p:extLst>
      <p:ext uri="{BB962C8B-B14F-4D97-AF65-F5344CB8AC3E}">
        <p14:creationId xmlns:p14="http://schemas.microsoft.com/office/powerpoint/2010/main" val="332829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F784B7D-F159-AFE2-2389-9A30774BA168}"/>
              </a:ext>
            </a:extLst>
          </p:cNvPr>
          <p:cNvGrpSpPr/>
          <p:nvPr/>
        </p:nvGrpSpPr>
        <p:grpSpPr>
          <a:xfrm>
            <a:off x="-1" y="0"/>
            <a:ext cx="6844712" cy="9906000"/>
            <a:chOff x="-1" y="0"/>
            <a:chExt cx="6844712" cy="9906000"/>
          </a:xfrm>
        </p:grpSpPr>
        <p:pic>
          <p:nvPicPr>
            <p:cNvPr id="4" name="図 3" descr="背景パターン&#10;&#10;自動的に生成された説明">
              <a:extLst>
                <a:ext uri="{FF2B5EF4-FFF2-40B4-BE49-F238E27FC236}">
                  <a16:creationId xmlns:a16="http://schemas.microsoft.com/office/drawing/2014/main" id="{43E342A3-2164-957B-0E26-0D34DDA30790}"/>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3565733" y="0"/>
              <a:ext cx="3278978" cy="9906000"/>
            </a:xfrm>
            <a:prstGeom prst="rect">
              <a:avLst/>
            </a:prstGeom>
          </p:spPr>
        </p:pic>
        <p:pic>
          <p:nvPicPr>
            <p:cNvPr id="5" name="図 4" descr="背景パターン&#10;&#10;自動的に生成された説明">
              <a:extLst>
                <a:ext uri="{FF2B5EF4-FFF2-40B4-BE49-F238E27FC236}">
                  <a16:creationId xmlns:a16="http://schemas.microsoft.com/office/drawing/2014/main" id="{30EDF82C-58B0-E6CD-2ECF-32B59ECC96C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1" y="0"/>
              <a:ext cx="3565733" cy="9906000"/>
            </a:xfrm>
            <a:prstGeom prst="rect">
              <a:avLst/>
            </a:prstGeom>
          </p:spPr>
        </p:pic>
      </p:grpSp>
      <p:sp>
        <p:nvSpPr>
          <p:cNvPr id="27" name="正方形/長方形 26">
            <a:extLst>
              <a:ext uri="{FF2B5EF4-FFF2-40B4-BE49-F238E27FC236}">
                <a16:creationId xmlns:a16="http://schemas.microsoft.com/office/drawing/2014/main" id="{DD3F5399-F3A9-4FE8-8535-F57BE3DDA5CF}"/>
              </a:ext>
            </a:extLst>
          </p:cNvPr>
          <p:cNvSpPr/>
          <p:nvPr/>
        </p:nvSpPr>
        <p:spPr>
          <a:xfrm>
            <a:off x="487863" y="530334"/>
            <a:ext cx="5954260" cy="8592187"/>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p:txBody>
      </p:sp>
      <p:pic>
        <p:nvPicPr>
          <p:cNvPr id="6" name="図 5" descr="座る, 古い, 男, ボックス が含まれている画像&#10;&#10;自動的に生成された説明">
            <a:extLst>
              <a:ext uri="{FF2B5EF4-FFF2-40B4-BE49-F238E27FC236}">
                <a16:creationId xmlns:a16="http://schemas.microsoft.com/office/drawing/2014/main" id="{ED24E96F-12A1-4222-222F-0848D313FA70}"/>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a:stretch/>
        </p:blipFill>
        <p:spPr>
          <a:xfrm>
            <a:off x="517372" y="91460"/>
            <a:ext cx="5954260" cy="1522080"/>
          </a:xfrm>
          <a:prstGeom prst="rect">
            <a:avLst/>
          </a:prstGeom>
        </p:spPr>
      </p:pic>
      <p:sp>
        <p:nvSpPr>
          <p:cNvPr id="10" name="四角形: 角を丸くする 9">
            <a:extLst>
              <a:ext uri="{FF2B5EF4-FFF2-40B4-BE49-F238E27FC236}">
                <a16:creationId xmlns:a16="http://schemas.microsoft.com/office/drawing/2014/main" id="{4B42AB19-46D1-45C2-B7E2-F06806DBEC88}"/>
              </a:ext>
            </a:extLst>
          </p:cNvPr>
          <p:cNvSpPr/>
          <p:nvPr/>
        </p:nvSpPr>
        <p:spPr>
          <a:xfrm>
            <a:off x="909001" y="1640671"/>
            <a:ext cx="5043225" cy="301655"/>
          </a:xfrm>
          <a:prstGeom prst="roundRect">
            <a:avLst/>
          </a:prstGeom>
          <a:solidFill>
            <a:srgbClr val="E2C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ねらい　</a:t>
            </a:r>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あくまで見本で、以下自由に見出しを変えてくださいフォントや文字の大きさは変えない。枠の色を変えない。</a:t>
            </a:r>
          </a:p>
        </p:txBody>
      </p:sp>
      <p:sp>
        <p:nvSpPr>
          <p:cNvPr id="11" name="楕円 10">
            <a:extLst>
              <a:ext uri="{FF2B5EF4-FFF2-40B4-BE49-F238E27FC236}">
                <a16:creationId xmlns:a16="http://schemas.microsoft.com/office/drawing/2014/main" id="{DECDC04C-E150-4BCC-A55F-2BC55301FC2A}"/>
              </a:ext>
            </a:extLst>
          </p:cNvPr>
          <p:cNvSpPr/>
          <p:nvPr/>
        </p:nvSpPr>
        <p:spPr>
          <a:xfrm>
            <a:off x="684557" y="1597414"/>
            <a:ext cx="336666" cy="336666"/>
          </a:xfrm>
          <a:prstGeom prst="ellipse">
            <a:avLst/>
          </a:prstGeom>
          <a:solidFill>
            <a:srgbClr val="B97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DNP 秀英丸ゴシック Std B" panose="020F0600000000000000" pitchFamily="34" charset="-128"/>
                <a:ea typeface="DNP 秀英丸ゴシック Std B" panose="020F0600000000000000" pitchFamily="34" charset="-128"/>
              </a:rPr>
              <a:t>1</a:t>
            </a:r>
          </a:p>
        </p:txBody>
      </p:sp>
      <p:grpSp>
        <p:nvGrpSpPr>
          <p:cNvPr id="18" name="グループ化 17">
            <a:extLst>
              <a:ext uri="{FF2B5EF4-FFF2-40B4-BE49-F238E27FC236}">
                <a16:creationId xmlns:a16="http://schemas.microsoft.com/office/drawing/2014/main" id="{2197F9F9-1A2A-4841-BE5C-67CF6700D937}"/>
              </a:ext>
            </a:extLst>
          </p:cNvPr>
          <p:cNvGrpSpPr/>
          <p:nvPr/>
        </p:nvGrpSpPr>
        <p:grpSpPr>
          <a:xfrm>
            <a:off x="684893" y="3458387"/>
            <a:ext cx="1857360" cy="336666"/>
            <a:chOff x="684557" y="2739483"/>
            <a:chExt cx="1857360" cy="336666"/>
          </a:xfrm>
        </p:grpSpPr>
        <p:sp>
          <p:nvSpPr>
            <p:cNvPr id="12" name="四角形: 角を丸くする 11">
              <a:extLst>
                <a:ext uri="{FF2B5EF4-FFF2-40B4-BE49-F238E27FC236}">
                  <a16:creationId xmlns:a16="http://schemas.microsoft.com/office/drawing/2014/main" id="{43C50C91-2CCE-40EA-B865-BD22F9D11B9E}"/>
                </a:ext>
              </a:extLst>
            </p:cNvPr>
            <p:cNvSpPr/>
            <p:nvPr/>
          </p:nvSpPr>
          <p:spPr>
            <a:xfrm>
              <a:off x="909001" y="2782740"/>
              <a:ext cx="1632916" cy="246303"/>
            </a:xfrm>
            <a:prstGeom prst="roundRect">
              <a:avLst/>
            </a:prstGeom>
            <a:solidFill>
              <a:srgbClr val="DE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授業の内容</a:t>
              </a:r>
            </a:p>
          </p:txBody>
        </p:sp>
        <p:sp>
          <p:nvSpPr>
            <p:cNvPr id="13" name="楕円 12">
              <a:extLst>
                <a:ext uri="{FF2B5EF4-FFF2-40B4-BE49-F238E27FC236}">
                  <a16:creationId xmlns:a16="http://schemas.microsoft.com/office/drawing/2014/main" id="{B56656B0-F0FF-498D-9580-76FD75137CFE}"/>
                </a:ext>
              </a:extLst>
            </p:cNvPr>
            <p:cNvSpPr/>
            <p:nvPr/>
          </p:nvSpPr>
          <p:spPr>
            <a:xfrm>
              <a:off x="684557" y="2739483"/>
              <a:ext cx="336666" cy="336666"/>
            </a:xfrm>
            <a:prstGeom prst="ellipse">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２</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grpSp>
      <p:sp>
        <p:nvSpPr>
          <p:cNvPr id="17" name="正方形/長方形 16">
            <a:extLst>
              <a:ext uri="{FF2B5EF4-FFF2-40B4-BE49-F238E27FC236}">
                <a16:creationId xmlns:a16="http://schemas.microsoft.com/office/drawing/2014/main" id="{E33F9F3A-0FDB-4537-9E31-0BC629D75051}"/>
              </a:ext>
            </a:extLst>
          </p:cNvPr>
          <p:cNvSpPr/>
          <p:nvPr/>
        </p:nvSpPr>
        <p:spPr>
          <a:xfrm>
            <a:off x="684557" y="2090738"/>
            <a:ext cx="5596088" cy="261610"/>
          </a:xfrm>
          <a:prstGeom prst="rect">
            <a:avLst/>
          </a:prstGeom>
        </p:spPr>
        <p:txBody>
          <a:bodyPr wrap="square">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　ここに本文を入力　</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フォントや文字の大きさは変えない</a:t>
            </a:r>
          </a:p>
        </p:txBody>
      </p:sp>
      <p:sp>
        <p:nvSpPr>
          <p:cNvPr id="21" name="テキスト ボックス 20">
            <a:extLst>
              <a:ext uri="{FF2B5EF4-FFF2-40B4-BE49-F238E27FC236}">
                <a16:creationId xmlns:a16="http://schemas.microsoft.com/office/drawing/2014/main" id="{E49D35B3-9F36-4598-98AF-BD55D7EE770B}"/>
              </a:ext>
            </a:extLst>
          </p:cNvPr>
          <p:cNvSpPr txBox="1"/>
          <p:nvPr/>
        </p:nvSpPr>
        <p:spPr>
          <a:xfrm>
            <a:off x="1526550" y="4035969"/>
            <a:ext cx="3281304" cy="261610"/>
          </a:xfrm>
          <a:prstGeom prst="rect">
            <a:avLst/>
          </a:prstGeom>
          <a:noFill/>
        </p:spPr>
        <p:txBody>
          <a:bodyPr wrap="square" rtlCol="0">
            <a:spAutoFit/>
          </a:bodyPr>
          <a:lstStyle/>
          <a:p>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45</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分</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５コマ</a:t>
            </a:r>
          </a:p>
        </p:txBody>
      </p:sp>
      <p:sp>
        <p:nvSpPr>
          <p:cNvPr id="23" name="四角形: 角を丸くする 22">
            <a:extLst>
              <a:ext uri="{FF2B5EF4-FFF2-40B4-BE49-F238E27FC236}">
                <a16:creationId xmlns:a16="http://schemas.microsoft.com/office/drawing/2014/main" id="{254DEC61-3D3F-4C84-BE5B-4F6E0C3F6495}"/>
              </a:ext>
            </a:extLst>
          </p:cNvPr>
          <p:cNvSpPr/>
          <p:nvPr/>
        </p:nvSpPr>
        <p:spPr>
          <a:xfrm>
            <a:off x="866728" y="4809685"/>
            <a:ext cx="1892574" cy="275646"/>
          </a:xfrm>
          <a:prstGeom prst="roundRect">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サブタイトル</a:t>
            </a:r>
          </a:p>
        </p:txBody>
      </p:sp>
      <p:sp>
        <p:nvSpPr>
          <p:cNvPr id="24" name="四角形: 角を丸くする 23">
            <a:extLst>
              <a:ext uri="{FF2B5EF4-FFF2-40B4-BE49-F238E27FC236}">
                <a16:creationId xmlns:a16="http://schemas.microsoft.com/office/drawing/2014/main" id="{E8E9B762-CFCB-419F-99F2-DA1EE9997283}"/>
              </a:ext>
            </a:extLst>
          </p:cNvPr>
          <p:cNvSpPr/>
          <p:nvPr/>
        </p:nvSpPr>
        <p:spPr>
          <a:xfrm>
            <a:off x="853226" y="4027723"/>
            <a:ext cx="673324" cy="246303"/>
          </a:xfrm>
          <a:prstGeom prst="roundRect">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期 間</a:t>
            </a:r>
          </a:p>
        </p:txBody>
      </p:sp>
      <p:sp>
        <p:nvSpPr>
          <p:cNvPr id="25" name="四角形: 角を丸くする 24">
            <a:extLst>
              <a:ext uri="{FF2B5EF4-FFF2-40B4-BE49-F238E27FC236}">
                <a16:creationId xmlns:a16="http://schemas.microsoft.com/office/drawing/2014/main" id="{9190DB9F-E7E4-4960-8732-C3D4607CF459}"/>
              </a:ext>
            </a:extLst>
          </p:cNvPr>
          <p:cNvSpPr/>
          <p:nvPr/>
        </p:nvSpPr>
        <p:spPr>
          <a:xfrm>
            <a:off x="853226" y="4388226"/>
            <a:ext cx="673324" cy="246303"/>
          </a:xfrm>
          <a:prstGeom prst="roundRect">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対 象</a:t>
            </a:r>
          </a:p>
        </p:txBody>
      </p:sp>
      <p:sp>
        <p:nvSpPr>
          <p:cNvPr id="26" name="テキスト ボックス 25">
            <a:extLst>
              <a:ext uri="{FF2B5EF4-FFF2-40B4-BE49-F238E27FC236}">
                <a16:creationId xmlns:a16="http://schemas.microsoft.com/office/drawing/2014/main" id="{F8108DDB-CBE0-42CD-9F36-5FA3F43FD241}"/>
              </a:ext>
            </a:extLst>
          </p:cNvPr>
          <p:cNvSpPr txBox="1"/>
          <p:nvPr/>
        </p:nvSpPr>
        <p:spPr>
          <a:xfrm>
            <a:off x="1526549" y="4391417"/>
            <a:ext cx="3948897" cy="261610"/>
          </a:xfrm>
          <a:prstGeom prst="rect">
            <a:avLst/>
          </a:prstGeom>
          <a:noFill/>
        </p:spPr>
        <p:txBody>
          <a:bodyPr wrap="square" rtlCol="0">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小学６年生</a:t>
            </a:r>
          </a:p>
        </p:txBody>
      </p:sp>
      <p:sp>
        <p:nvSpPr>
          <p:cNvPr id="28" name="テキスト ボックス 27">
            <a:extLst>
              <a:ext uri="{FF2B5EF4-FFF2-40B4-BE49-F238E27FC236}">
                <a16:creationId xmlns:a16="http://schemas.microsoft.com/office/drawing/2014/main" id="{B2B42FCE-9E35-445A-94DE-53899518F299}"/>
              </a:ext>
            </a:extLst>
          </p:cNvPr>
          <p:cNvSpPr txBox="1"/>
          <p:nvPr/>
        </p:nvSpPr>
        <p:spPr>
          <a:xfrm>
            <a:off x="684433" y="5164351"/>
            <a:ext cx="5596088" cy="261610"/>
          </a:xfrm>
          <a:prstGeom prst="rect">
            <a:avLst/>
          </a:prstGeom>
          <a:noFill/>
        </p:spPr>
        <p:txBody>
          <a:bodyPr wrap="square" rtlCol="0">
            <a:spAutoFit/>
          </a:bodyPr>
          <a:lstStyle/>
          <a:p>
            <a:r>
              <a:rPr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　ここに本文</a:t>
            </a:r>
            <a:endPar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sp>
        <p:nvSpPr>
          <p:cNvPr id="30" name="正方形/長方形 29">
            <a:extLst>
              <a:ext uri="{FF2B5EF4-FFF2-40B4-BE49-F238E27FC236}">
                <a16:creationId xmlns:a16="http://schemas.microsoft.com/office/drawing/2014/main" id="{7238B49D-4BF7-40F8-B43D-B43E128E2B50}"/>
              </a:ext>
            </a:extLst>
          </p:cNvPr>
          <p:cNvSpPr/>
          <p:nvPr/>
        </p:nvSpPr>
        <p:spPr>
          <a:xfrm>
            <a:off x="715366" y="1096052"/>
            <a:ext cx="5413977" cy="276999"/>
          </a:xfrm>
          <a:prstGeom prst="rect">
            <a:avLst/>
          </a:prstGeom>
        </p:spPr>
        <p:txBody>
          <a:bodyPr wrap="square">
            <a:spAutoFit/>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関連する教科</a:t>
            </a:r>
            <a:r>
              <a:rPr kumimoji="1" lang="ja-JP" altLang="en-US" sz="1200" dirty="0">
                <a:latin typeface="UD デジタル 教科書体 NK-B" panose="02020700000000000000" pitchFamily="18" charset="-128"/>
                <a:ea typeface="UD デジタル 教科書体 NK-B" panose="02020700000000000000" pitchFamily="18" charset="-128"/>
                <a:sym typeface="Wingdings" panose="05000000000000000000" pitchFamily="2" charset="2"/>
              </a:rPr>
              <a:t>：</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3" name="四角形: 角を丸くする 32">
            <a:extLst>
              <a:ext uri="{FF2B5EF4-FFF2-40B4-BE49-F238E27FC236}">
                <a16:creationId xmlns:a16="http://schemas.microsoft.com/office/drawing/2014/main" id="{303147FD-BB2D-47DE-80C4-EEE1FEAA92DD}"/>
              </a:ext>
            </a:extLst>
          </p:cNvPr>
          <p:cNvSpPr/>
          <p:nvPr/>
        </p:nvSpPr>
        <p:spPr>
          <a:xfrm>
            <a:off x="852890" y="6338838"/>
            <a:ext cx="2789992" cy="246303"/>
          </a:xfrm>
          <a:prstGeom prst="roundRect">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サブタイトル</a:t>
            </a:r>
          </a:p>
        </p:txBody>
      </p:sp>
      <p:sp>
        <p:nvSpPr>
          <p:cNvPr id="34" name="テキスト ボックス 33">
            <a:extLst>
              <a:ext uri="{FF2B5EF4-FFF2-40B4-BE49-F238E27FC236}">
                <a16:creationId xmlns:a16="http://schemas.microsoft.com/office/drawing/2014/main" id="{D38F0221-889B-4460-BD41-DE3083B0453A}"/>
              </a:ext>
            </a:extLst>
          </p:cNvPr>
          <p:cNvSpPr txBox="1"/>
          <p:nvPr/>
        </p:nvSpPr>
        <p:spPr>
          <a:xfrm>
            <a:off x="684433" y="6615702"/>
            <a:ext cx="5594787" cy="261610"/>
          </a:xfrm>
          <a:prstGeom prst="rect">
            <a:avLst/>
          </a:prstGeom>
          <a:noFill/>
        </p:spPr>
        <p:txBody>
          <a:bodyPr wrap="square" rtlCol="0">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ここに本文</a:t>
            </a:r>
            <a:endPar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sp>
        <p:nvSpPr>
          <p:cNvPr id="35" name="正方形/長方形 34">
            <a:extLst>
              <a:ext uri="{FF2B5EF4-FFF2-40B4-BE49-F238E27FC236}">
                <a16:creationId xmlns:a16="http://schemas.microsoft.com/office/drawing/2014/main" id="{2019DC2C-2458-40C0-A88E-C8FA2C430A08}"/>
              </a:ext>
            </a:extLst>
          </p:cNvPr>
          <p:cNvSpPr/>
          <p:nvPr/>
        </p:nvSpPr>
        <p:spPr>
          <a:xfrm>
            <a:off x="909001" y="459211"/>
            <a:ext cx="5533122" cy="59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凸版文久見出しゴシック StdN EB" panose="020B0900000000000000" pitchFamily="34" charset="-128"/>
                <a:ea typeface="凸版文久見出しゴシック StdN EB" panose="020B0900000000000000" pitchFamily="34" charset="-128"/>
              </a:rPr>
              <a:t>ここにタイトル</a:t>
            </a:r>
            <a:r>
              <a:rPr kumimoji="1" lang="en-US" altLang="ja-JP" sz="1600" dirty="0">
                <a:solidFill>
                  <a:schemeClr val="tx1"/>
                </a:solidFill>
                <a:latin typeface="凸版文久見出しゴシック StdN EB" panose="020B0900000000000000" pitchFamily="34" charset="-128"/>
                <a:ea typeface="凸版文久見出しゴシック StdN EB" panose="020B0900000000000000" pitchFamily="34" charset="-128"/>
              </a:rPr>
              <a:t>※</a:t>
            </a:r>
          </a:p>
          <a:p>
            <a:pPr algn="ctr"/>
            <a:r>
              <a:rPr kumimoji="1" lang="ja-JP" altLang="en-US" sz="1600" dirty="0">
                <a:solidFill>
                  <a:schemeClr val="tx1"/>
                </a:solidFill>
                <a:latin typeface="凸版文久見出しゴシック StdN EB" panose="020B0900000000000000" pitchFamily="34" charset="-128"/>
                <a:ea typeface="凸版文久見出しゴシック StdN EB" panose="020B0900000000000000" pitchFamily="34" charset="-128"/>
              </a:rPr>
              <a:t>以下すべての項目のフォントはや文字の大きさは変えない</a:t>
            </a:r>
            <a:endParaRPr kumimoji="1" lang="en-US" altLang="ja-JP" sz="800" dirty="0">
              <a:solidFill>
                <a:schemeClr val="tx1">
                  <a:lumMod val="75000"/>
                  <a:lumOff val="25000"/>
                </a:schemeClr>
              </a:solidFill>
              <a:latin typeface="凸版文久見出しゴシック StdN EB" panose="020B0900000000000000" pitchFamily="34" charset="-128"/>
              <a:ea typeface="凸版文久見出しゴシック StdN EB" panose="020B0900000000000000" pitchFamily="34" charset="-128"/>
            </a:endParaRPr>
          </a:p>
          <a:p>
            <a:pPr algn="ctr"/>
            <a:r>
              <a:rPr kumimoji="1" lang="ja-JP" altLang="en-US" sz="14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所属</a:t>
            </a:r>
            <a:r>
              <a:rPr kumimoji="1" lang="en-US" altLang="ja-JP" sz="14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氏名</a:t>
            </a:r>
          </a:p>
        </p:txBody>
      </p:sp>
      <p:sp>
        <p:nvSpPr>
          <p:cNvPr id="38" name="楕円 37">
            <a:extLst>
              <a:ext uri="{FF2B5EF4-FFF2-40B4-BE49-F238E27FC236}">
                <a16:creationId xmlns:a16="http://schemas.microsoft.com/office/drawing/2014/main" id="{F9121832-8BEC-4B5E-B30A-4A8ED4713771}"/>
              </a:ext>
            </a:extLst>
          </p:cNvPr>
          <p:cNvSpPr/>
          <p:nvPr/>
        </p:nvSpPr>
        <p:spPr>
          <a:xfrm>
            <a:off x="3254022" y="9408721"/>
            <a:ext cx="336666" cy="3366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en-US" altLang="ja-JP" dirty="0">
              <a:solidFill>
                <a:schemeClr val="tx1">
                  <a:lumMod val="65000"/>
                  <a:lumOff val="35000"/>
                </a:schemeClr>
              </a:solidFill>
              <a:latin typeface="BIZ UDP新丸ゴ Heavy" panose="020F0900000000000000" pitchFamily="50" charset="-128"/>
              <a:ea typeface="BIZ UDP新丸ゴ Heavy" panose="020F0900000000000000" pitchFamily="50" charset="-128"/>
            </a:endParaRPr>
          </a:p>
        </p:txBody>
      </p:sp>
      <p:sp>
        <p:nvSpPr>
          <p:cNvPr id="32" name="テキスト ボックス 31">
            <a:extLst>
              <a:ext uri="{FF2B5EF4-FFF2-40B4-BE49-F238E27FC236}">
                <a16:creationId xmlns:a16="http://schemas.microsoft.com/office/drawing/2014/main" id="{C46AD886-BA7F-4030-A9A2-F4AE699176EA}"/>
              </a:ext>
            </a:extLst>
          </p:cNvPr>
          <p:cNvSpPr txBox="1"/>
          <p:nvPr/>
        </p:nvSpPr>
        <p:spPr>
          <a:xfrm>
            <a:off x="3179604" y="9447045"/>
            <a:ext cx="446609" cy="307777"/>
          </a:xfrm>
          <a:prstGeom prst="rect">
            <a:avLst/>
          </a:prstGeom>
          <a:noFill/>
        </p:spPr>
        <p:txBody>
          <a:bodyPr wrap="square" rtlCol="0">
            <a:spAutoFit/>
          </a:bodyPr>
          <a:lstStyle/>
          <a:p>
            <a:pPr algn="ctr"/>
            <a:r>
              <a:rPr kumimoji="1" lang="en-US" altLang="ja-JP" sz="14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12</a:t>
            </a:r>
            <a:endParaRPr kumimoji="1" lang="ja-JP" altLang="en-US" sz="14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29" name="正方形/長方形 28">
            <a:extLst>
              <a:ext uri="{FF2B5EF4-FFF2-40B4-BE49-F238E27FC236}">
                <a16:creationId xmlns:a16="http://schemas.microsoft.com/office/drawing/2014/main" id="{D158CEF5-3E70-4769-9BB4-7649707474F6}"/>
              </a:ext>
            </a:extLst>
          </p:cNvPr>
          <p:cNvSpPr/>
          <p:nvPr/>
        </p:nvSpPr>
        <p:spPr>
          <a:xfrm>
            <a:off x="4611987" y="6828976"/>
            <a:ext cx="1524001" cy="1559246"/>
          </a:xfrm>
          <a:prstGeom prst="rect">
            <a:avLst/>
          </a:prstGeom>
          <a:solidFill>
            <a:srgbClr val="A12B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写真を載せる場合は、</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子どもの顔が</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映る写真は載せない</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もしくは、保護者及び学校から</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許可を得たもので</a:t>
            </a:r>
          </a:p>
        </p:txBody>
      </p:sp>
      <p:sp>
        <p:nvSpPr>
          <p:cNvPr id="15" name="楕円 14">
            <a:extLst>
              <a:ext uri="{FF2B5EF4-FFF2-40B4-BE49-F238E27FC236}">
                <a16:creationId xmlns:a16="http://schemas.microsoft.com/office/drawing/2014/main" id="{DCBFA992-DA41-4F89-9926-CF9F6E4EBDDD}"/>
              </a:ext>
            </a:extLst>
          </p:cNvPr>
          <p:cNvSpPr>
            <a:spLocks noGrp="1" noRot="1" noMove="1" noResize="1" noEditPoints="1" noAdjustHandles="1" noChangeArrowheads="1" noChangeShapeType="1"/>
          </p:cNvSpPr>
          <p:nvPr/>
        </p:nvSpPr>
        <p:spPr>
          <a:xfrm>
            <a:off x="235789" y="437071"/>
            <a:ext cx="776377" cy="772125"/>
          </a:xfrm>
          <a:prstGeom prst="ellipse">
            <a:avLst/>
          </a:prstGeom>
          <a:solidFill>
            <a:srgbClr val="A12A4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latin typeface="TBUD丸ゴシック Std H" panose="020F0800000000000000" pitchFamily="34" charset="-128"/>
              <a:ea typeface="TBUD丸ゴシック Std H" panose="020F0800000000000000" pitchFamily="34" charset="-128"/>
            </a:endParaRPr>
          </a:p>
        </p:txBody>
      </p:sp>
      <p:sp>
        <p:nvSpPr>
          <p:cNvPr id="16" name="テキスト ボックス 15">
            <a:extLst>
              <a:ext uri="{FF2B5EF4-FFF2-40B4-BE49-F238E27FC236}">
                <a16:creationId xmlns:a16="http://schemas.microsoft.com/office/drawing/2014/main" id="{A2950974-4CFA-4764-A589-1F2ABF6904F4}"/>
              </a:ext>
            </a:extLst>
          </p:cNvPr>
          <p:cNvSpPr txBox="1"/>
          <p:nvPr/>
        </p:nvSpPr>
        <p:spPr>
          <a:xfrm>
            <a:off x="281796" y="627961"/>
            <a:ext cx="739427" cy="469359"/>
          </a:xfrm>
          <a:prstGeom prst="rect">
            <a:avLst/>
          </a:prstGeom>
          <a:noFill/>
        </p:spPr>
        <p:txBody>
          <a:bodyPr wrap="square" rtlCol="0">
            <a:spAutoFit/>
          </a:bodyPr>
          <a:lstStyle/>
          <a:p>
            <a:pPr algn="ctr"/>
            <a:r>
              <a:rPr kumimoji="1" lang="ja-JP" altLang="en-US" sz="1050" dirty="0">
                <a:solidFill>
                  <a:schemeClr val="bg1"/>
                </a:solidFill>
                <a:latin typeface="UD デジタル 教科書体 N-B" panose="02020700000000000000" pitchFamily="17" charset="-128"/>
                <a:ea typeface="UD デジタル 教科書体 N-B" panose="02020700000000000000" pitchFamily="17" charset="-128"/>
              </a:rPr>
              <a:t>ポスター</a:t>
            </a:r>
            <a:endParaRPr kumimoji="1" lang="en-US" altLang="ja-JP" sz="1050" dirty="0">
              <a:solidFill>
                <a:schemeClr val="bg1"/>
              </a:solidFill>
              <a:latin typeface="UD デジタル 教科書体 N-B" panose="02020700000000000000" pitchFamily="17" charset="-128"/>
              <a:ea typeface="UD デジタル 教科書体 N-B" panose="02020700000000000000" pitchFamily="17" charset="-128"/>
            </a:endParaRPr>
          </a:p>
          <a:p>
            <a:pPr algn="ctr"/>
            <a:r>
              <a:rPr kumimoji="1" lang="en-US" altLang="ja-JP" sz="1400" dirty="0">
                <a:solidFill>
                  <a:schemeClr val="bg1"/>
                </a:solidFill>
                <a:latin typeface="UD デジタル 教科書体 N-B" panose="02020700000000000000" pitchFamily="17" charset="-128"/>
                <a:ea typeface="UD デジタル 教科書体 N-B" panose="02020700000000000000" pitchFamily="17" charset="-128"/>
              </a:rPr>
              <a:t>No,11</a:t>
            </a:r>
            <a:endParaRPr kumimoji="1" lang="ja-JP" altLang="en-US" sz="1400" dirty="0">
              <a:solidFill>
                <a:schemeClr val="bg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76085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9A694E4-ACF6-3D14-472F-47D28AC8E8BA}"/>
              </a:ext>
            </a:extLst>
          </p:cNvPr>
          <p:cNvGrpSpPr/>
          <p:nvPr/>
        </p:nvGrpSpPr>
        <p:grpSpPr>
          <a:xfrm>
            <a:off x="-1" y="0"/>
            <a:ext cx="6844712" cy="9906000"/>
            <a:chOff x="-1" y="0"/>
            <a:chExt cx="6844712" cy="9906000"/>
          </a:xfrm>
        </p:grpSpPr>
        <p:pic>
          <p:nvPicPr>
            <p:cNvPr id="3" name="図 2" descr="背景パターン&#10;&#10;自動的に生成された説明">
              <a:extLst>
                <a:ext uri="{FF2B5EF4-FFF2-40B4-BE49-F238E27FC236}">
                  <a16:creationId xmlns:a16="http://schemas.microsoft.com/office/drawing/2014/main" id="{4A407437-036E-15B9-EBDA-D49D297376D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65733" y="0"/>
              <a:ext cx="3278978" cy="9906000"/>
            </a:xfrm>
            <a:prstGeom prst="rect">
              <a:avLst/>
            </a:prstGeom>
          </p:spPr>
        </p:pic>
        <p:pic>
          <p:nvPicPr>
            <p:cNvPr id="4" name="図 3" descr="背景パターン&#10;&#10;自動的に生成された説明">
              <a:extLst>
                <a:ext uri="{FF2B5EF4-FFF2-40B4-BE49-F238E27FC236}">
                  <a16:creationId xmlns:a16="http://schemas.microsoft.com/office/drawing/2014/main" id="{B23FA95A-FF40-4F41-3932-6467949704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3565733" cy="9906000"/>
            </a:xfrm>
            <a:prstGeom prst="rect">
              <a:avLst/>
            </a:prstGeom>
          </p:spPr>
        </p:pic>
      </p:grpSp>
      <p:sp>
        <p:nvSpPr>
          <p:cNvPr id="41" name="正方形/長方形 40">
            <a:extLst>
              <a:ext uri="{FF2B5EF4-FFF2-40B4-BE49-F238E27FC236}">
                <a16:creationId xmlns:a16="http://schemas.microsoft.com/office/drawing/2014/main" id="{03015B14-C2DB-4D42-9131-ACE3AA374218}"/>
              </a:ext>
            </a:extLst>
          </p:cNvPr>
          <p:cNvSpPr/>
          <p:nvPr/>
        </p:nvSpPr>
        <p:spPr>
          <a:xfrm>
            <a:off x="487863" y="530334"/>
            <a:ext cx="5954260" cy="8592187"/>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a:p>
            <a:endParaRPr kumimoji="1" lang="en-US" altLang="ja-JP" sz="1100" dirty="0">
              <a:solidFill>
                <a:schemeClr val="tx1"/>
              </a:solidFill>
              <a:latin typeface="BIZ UDP新丸ゴ Heavy" panose="020F0900000000000000" pitchFamily="50" charset="-128"/>
              <a:ea typeface="BIZ UDP新丸ゴ Heavy" panose="020F0900000000000000" pitchFamily="50" charset="-128"/>
            </a:endParaRPr>
          </a:p>
        </p:txBody>
      </p:sp>
      <p:sp>
        <p:nvSpPr>
          <p:cNvPr id="25" name="楕円 24">
            <a:extLst>
              <a:ext uri="{FF2B5EF4-FFF2-40B4-BE49-F238E27FC236}">
                <a16:creationId xmlns:a16="http://schemas.microsoft.com/office/drawing/2014/main" id="{D7032FCD-AAE1-4924-8D8E-5107CF740EE9}"/>
              </a:ext>
            </a:extLst>
          </p:cNvPr>
          <p:cNvSpPr/>
          <p:nvPr/>
        </p:nvSpPr>
        <p:spPr>
          <a:xfrm>
            <a:off x="3254022" y="9408721"/>
            <a:ext cx="336666" cy="3366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en-US" altLang="ja-JP" dirty="0">
              <a:solidFill>
                <a:schemeClr val="tx1">
                  <a:lumMod val="65000"/>
                  <a:lumOff val="35000"/>
                </a:schemeClr>
              </a:solidFill>
              <a:latin typeface="BIZ UDP新丸ゴ Heavy" panose="020F0900000000000000" pitchFamily="50" charset="-128"/>
              <a:ea typeface="BIZ UDP新丸ゴ Heavy" panose="020F0900000000000000" pitchFamily="50" charset="-128"/>
            </a:endParaRPr>
          </a:p>
        </p:txBody>
      </p:sp>
      <p:sp>
        <p:nvSpPr>
          <p:cNvPr id="17" name="正方形/長方形 16">
            <a:extLst>
              <a:ext uri="{FF2B5EF4-FFF2-40B4-BE49-F238E27FC236}">
                <a16:creationId xmlns:a16="http://schemas.microsoft.com/office/drawing/2014/main" id="{E33F9F3A-0FDB-4537-9E31-0BC629D75051}"/>
              </a:ext>
            </a:extLst>
          </p:cNvPr>
          <p:cNvSpPr/>
          <p:nvPr/>
        </p:nvSpPr>
        <p:spPr>
          <a:xfrm>
            <a:off x="866393" y="1053100"/>
            <a:ext cx="5244180" cy="261610"/>
          </a:xfrm>
          <a:prstGeom prst="rect">
            <a:avLst/>
          </a:prstGeom>
        </p:spPr>
        <p:txBody>
          <a:bodyPr wrap="square">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　ここに本文　</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文字の大きさやフォントは変えない</a:t>
            </a:r>
            <a:endPar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sp>
        <p:nvSpPr>
          <p:cNvPr id="27" name="四角形: 角を丸くする 26">
            <a:extLst>
              <a:ext uri="{FF2B5EF4-FFF2-40B4-BE49-F238E27FC236}">
                <a16:creationId xmlns:a16="http://schemas.microsoft.com/office/drawing/2014/main" id="{AEAE24FB-CA5D-4640-BEED-0FD91EB03E03}"/>
              </a:ext>
            </a:extLst>
          </p:cNvPr>
          <p:cNvSpPr/>
          <p:nvPr/>
        </p:nvSpPr>
        <p:spPr>
          <a:xfrm>
            <a:off x="866392" y="731030"/>
            <a:ext cx="5301652" cy="246303"/>
          </a:xfrm>
          <a:prstGeom prst="roundRect">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サブタイトル</a:t>
            </a:r>
          </a:p>
        </p:txBody>
      </p:sp>
      <p:grpSp>
        <p:nvGrpSpPr>
          <p:cNvPr id="29" name="グループ化 28">
            <a:extLst>
              <a:ext uri="{FF2B5EF4-FFF2-40B4-BE49-F238E27FC236}">
                <a16:creationId xmlns:a16="http://schemas.microsoft.com/office/drawing/2014/main" id="{71F4DAFE-A6FB-4498-A01B-A4A5D4D5BFD1}"/>
              </a:ext>
            </a:extLst>
          </p:cNvPr>
          <p:cNvGrpSpPr/>
          <p:nvPr/>
        </p:nvGrpSpPr>
        <p:grpSpPr>
          <a:xfrm>
            <a:off x="866392" y="4662922"/>
            <a:ext cx="1746015" cy="336666"/>
            <a:chOff x="684557" y="3741759"/>
            <a:chExt cx="1746015" cy="336666"/>
          </a:xfrm>
        </p:grpSpPr>
        <p:sp>
          <p:nvSpPr>
            <p:cNvPr id="30" name="四角形: 角を丸くする 29">
              <a:extLst>
                <a:ext uri="{FF2B5EF4-FFF2-40B4-BE49-F238E27FC236}">
                  <a16:creationId xmlns:a16="http://schemas.microsoft.com/office/drawing/2014/main" id="{1959E912-BDE6-4987-A501-3EAB1344C047}"/>
                </a:ext>
              </a:extLst>
            </p:cNvPr>
            <p:cNvSpPr/>
            <p:nvPr/>
          </p:nvSpPr>
          <p:spPr>
            <a:xfrm>
              <a:off x="909001" y="3785016"/>
              <a:ext cx="1521571" cy="246303"/>
            </a:xfrm>
            <a:prstGeom prst="roundRect">
              <a:avLst/>
            </a:prstGeom>
            <a:solidFill>
              <a:srgbClr val="F2C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実践を行って</a:t>
              </a:r>
            </a:p>
          </p:txBody>
        </p:sp>
        <p:sp>
          <p:nvSpPr>
            <p:cNvPr id="31" name="楕円 30">
              <a:extLst>
                <a:ext uri="{FF2B5EF4-FFF2-40B4-BE49-F238E27FC236}">
                  <a16:creationId xmlns:a16="http://schemas.microsoft.com/office/drawing/2014/main" id="{DEEADC35-07BA-4EAF-A921-95F5102A42D5}"/>
                </a:ext>
              </a:extLst>
            </p:cNvPr>
            <p:cNvSpPr/>
            <p:nvPr/>
          </p:nvSpPr>
          <p:spPr>
            <a:xfrm>
              <a:off x="684557" y="3741759"/>
              <a:ext cx="336666" cy="336666"/>
            </a:xfrm>
            <a:prstGeom prst="ellipse">
              <a:avLst/>
            </a:prstGeom>
            <a:solidFill>
              <a:srgbClr val="A12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DNP 秀英丸ゴシック Std B" panose="020F0600000000000000" pitchFamily="34" charset="-128"/>
                  <a:ea typeface="DNP 秀英丸ゴシック Std B" panose="020F0600000000000000" pitchFamily="34" charset="-128"/>
                </a:rPr>
                <a:t>３</a:t>
              </a:r>
              <a:endParaRPr kumimoji="1" lang="en-US" altLang="ja-JP" dirty="0">
                <a:latin typeface="DNP 秀英丸ゴシック Std B" panose="020F0600000000000000" pitchFamily="34" charset="-128"/>
                <a:ea typeface="DNP 秀英丸ゴシック Std B" panose="020F0600000000000000" pitchFamily="34" charset="-128"/>
              </a:endParaRPr>
            </a:p>
          </p:txBody>
        </p:sp>
      </p:grpSp>
      <p:sp>
        <p:nvSpPr>
          <p:cNvPr id="32" name="正方形/長方形 31">
            <a:extLst>
              <a:ext uri="{FF2B5EF4-FFF2-40B4-BE49-F238E27FC236}">
                <a16:creationId xmlns:a16="http://schemas.microsoft.com/office/drawing/2014/main" id="{4576FDA8-8C0E-4B97-B6B8-2A69E3DD9DBB}"/>
              </a:ext>
            </a:extLst>
          </p:cNvPr>
          <p:cNvSpPr/>
          <p:nvPr/>
        </p:nvSpPr>
        <p:spPr>
          <a:xfrm>
            <a:off x="815410" y="5060233"/>
            <a:ext cx="5403615" cy="261610"/>
          </a:xfrm>
          <a:prstGeom prst="rect">
            <a:avLst/>
          </a:prstGeom>
        </p:spPr>
        <p:txBody>
          <a:bodyPr wrap="square">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　ここに本文　</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文字の大きさやフォントは変えない</a:t>
            </a:r>
          </a:p>
        </p:txBody>
      </p:sp>
      <p:grpSp>
        <p:nvGrpSpPr>
          <p:cNvPr id="35" name="グループ化 34">
            <a:extLst>
              <a:ext uri="{FF2B5EF4-FFF2-40B4-BE49-F238E27FC236}">
                <a16:creationId xmlns:a16="http://schemas.microsoft.com/office/drawing/2014/main" id="{C8C54217-9B7C-4399-9C60-F4F8B9C03A82}"/>
              </a:ext>
            </a:extLst>
          </p:cNvPr>
          <p:cNvGrpSpPr/>
          <p:nvPr/>
        </p:nvGrpSpPr>
        <p:grpSpPr>
          <a:xfrm>
            <a:off x="866392" y="7292734"/>
            <a:ext cx="2042334" cy="336666"/>
            <a:chOff x="627202" y="3741759"/>
            <a:chExt cx="2042334" cy="336666"/>
          </a:xfrm>
        </p:grpSpPr>
        <p:sp>
          <p:nvSpPr>
            <p:cNvPr id="36" name="四角形: 角を丸くする 35">
              <a:extLst>
                <a:ext uri="{FF2B5EF4-FFF2-40B4-BE49-F238E27FC236}">
                  <a16:creationId xmlns:a16="http://schemas.microsoft.com/office/drawing/2014/main" id="{59CC3039-380E-4301-9F69-09AD2C6F9EC2}"/>
                </a:ext>
              </a:extLst>
            </p:cNvPr>
            <p:cNvSpPr/>
            <p:nvPr/>
          </p:nvSpPr>
          <p:spPr>
            <a:xfrm>
              <a:off x="884558" y="3786940"/>
              <a:ext cx="1784978" cy="246303"/>
            </a:xfrm>
            <a:prstGeom prst="roundRect">
              <a:avLst/>
            </a:prstGeom>
            <a:solidFill>
              <a:srgbClr val="E1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実践者紹介</a:t>
              </a:r>
            </a:p>
          </p:txBody>
        </p:sp>
        <p:sp>
          <p:nvSpPr>
            <p:cNvPr id="37" name="楕円 36">
              <a:extLst>
                <a:ext uri="{FF2B5EF4-FFF2-40B4-BE49-F238E27FC236}">
                  <a16:creationId xmlns:a16="http://schemas.microsoft.com/office/drawing/2014/main" id="{811AD456-E94A-4641-ABE6-E0C5837E3B4C}"/>
                </a:ext>
              </a:extLst>
            </p:cNvPr>
            <p:cNvSpPr/>
            <p:nvPr/>
          </p:nvSpPr>
          <p:spPr>
            <a:xfrm>
              <a:off x="627202" y="3741759"/>
              <a:ext cx="336666" cy="336666"/>
            </a:xfrm>
            <a:prstGeom prst="ellipse">
              <a:avLst/>
            </a:prstGeom>
            <a:solidFill>
              <a:srgbClr val="582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DNP 秀英丸ゴシック Std B" panose="020F0600000000000000" pitchFamily="34" charset="-128"/>
                  <a:ea typeface="DNP 秀英丸ゴシック Std B" panose="020F0600000000000000" pitchFamily="34" charset="-128"/>
                </a:rPr>
                <a:t>５</a:t>
              </a:r>
              <a:endParaRPr kumimoji="1" lang="en-US" altLang="ja-JP" dirty="0">
                <a:latin typeface="DNP 秀英丸ゴシック Std B" panose="020F0600000000000000" pitchFamily="34" charset="-128"/>
                <a:ea typeface="DNP 秀英丸ゴシック Std B" panose="020F0600000000000000" pitchFamily="34" charset="-128"/>
              </a:endParaRPr>
            </a:p>
          </p:txBody>
        </p:sp>
      </p:grpSp>
      <p:sp>
        <p:nvSpPr>
          <p:cNvPr id="38" name="正方形/長方形 37">
            <a:extLst>
              <a:ext uri="{FF2B5EF4-FFF2-40B4-BE49-F238E27FC236}">
                <a16:creationId xmlns:a16="http://schemas.microsoft.com/office/drawing/2014/main" id="{47CEF8C4-3877-463F-A074-F1EF09FD6062}"/>
              </a:ext>
            </a:extLst>
          </p:cNvPr>
          <p:cNvSpPr/>
          <p:nvPr/>
        </p:nvSpPr>
        <p:spPr>
          <a:xfrm>
            <a:off x="866392" y="7597963"/>
            <a:ext cx="4025410" cy="261610"/>
          </a:xfrm>
          <a:prstGeom prst="rect">
            <a:avLst/>
          </a:prstGeom>
        </p:spPr>
        <p:txBody>
          <a:bodyPr wrap="square">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氏名</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所属</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経歴や受賞歴など</a:t>
            </a:r>
            <a:endPar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sp>
        <p:nvSpPr>
          <p:cNvPr id="20" name="四角形: 角を丸くする 26">
            <a:extLst>
              <a:ext uri="{FF2B5EF4-FFF2-40B4-BE49-F238E27FC236}">
                <a16:creationId xmlns:a16="http://schemas.microsoft.com/office/drawing/2014/main" id="{AEAE24FB-CA5D-4640-BEED-0FD91EB03E03}"/>
              </a:ext>
            </a:extLst>
          </p:cNvPr>
          <p:cNvSpPr/>
          <p:nvPr/>
        </p:nvSpPr>
        <p:spPr>
          <a:xfrm>
            <a:off x="866392" y="3076465"/>
            <a:ext cx="5301652" cy="246303"/>
          </a:xfrm>
          <a:prstGeom prst="roundRect">
            <a:avLst/>
          </a:prstGeom>
          <a:solidFill>
            <a:srgbClr val="87A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サブタイトル</a:t>
            </a:r>
          </a:p>
        </p:txBody>
      </p:sp>
      <p:sp>
        <p:nvSpPr>
          <p:cNvPr id="24" name="テキスト ボックス 23">
            <a:extLst>
              <a:ext uri="{FF2B5EF4-FFF2-40B4-BE49-F238E27FC236}">
                <a16:creationId xmlns:a16="http://schemas.microsoft.com/office/drawing/2014/main" id="{24CBCBD5-183A-4198-A4D5-4D3A2730644D}"/>
              </a:ext>
            </a:extLst>
          </p:cNvPr>
          <p:cNvSpPr txBox="1"/>
          <p:nvPr/>
        </p:nvSpPr>
        <p:spPr>
          <a:xfrm>
            <a:off x="3196857" y="9389535"/>
            <a:ext cx="446609" cy="369332"/>
          </a:xfrm>
          <a:prstGeom prst="rect">
            <a:avLst/>
          </a:prstGeom>
          <a:noFill/>
        </p:spPr>
        <p:txBody>
          <a:bodyPr wrap="square" rtlCol="0">
            <a:spAutoFit/>
          </a:bodyPr>
          <a:lstStyle/>
          <a:p>
            <a:pPr algn="ctr"/>
            <a:r>
              <a:rPr kumimoji="1" lang="en-US" altLang="ja-JP" dirty="0">
                <a:solidFill>
                  <a:schemeClr val="tx1">
                    <a:lumMod val="75000"/>
                    <a:lumOff val="25000"/>
                  </a:schemeClr>
                </a:solidFill>
                <a:latin typeface="BIZ UD新丸ゴ Heavy" panose="020F0900000000000000" pitchFamily="49" charset="-128"/>
                <a:ea typeface="BIZ UD新丸ゴ Heavy" panose="020F0900000000000000" pitchFamily="49" charset="-128"/>
              </a:rPr>
              <a:t>13</a:t>
            </a:r>
            <a:endParaRPr kumimoji="1" lang="ja-JP" altLang="en-US" dirty="0">
              <a:solidFill>
                <a:schemeClr val="tx1">
                  <a:lumMod val="75000"/>
                  <a:lumOff val="25000"/>
                </a:schemeClr>
              </a:solidFill>
              <a:latin typeface="BIZ UD新丸ゴ Heavy" panose="020F0900000000000000" pitchFamily="49" charset="-128"/>
              <a:ea typeface="BIZ UD新丸ゴ Heavy" panose="020F0900000000000000" pitchFamily="49" charset="-128"/>
            </a:endParaRPr>
          </a:p>
        </p:txBody>
      </p:sp>
      <p:grpSp>
        <p:nvGrpSpPr>
          <p:cNvPr id="23" name="グループ化 22">
            <a:extLst>
              <a:ext uri="{FF2B5EF4-FFF2-40B4-BE49-F238E27FC236}">
                <a16:creationId xmlns:a16="http://schemas.microsoft.com/office/drawing/2014/main" id="{D084A7FD-71FB-4A91-8B9D-B5032ADEE128}"/>
              </a:ext>
            </a:extLst>
          </p:cNvPr>
          <p:cNvGrpSpPr/>
          <p:nvPr/>
        </p:nvGrpSpPr>
        <p:grpSpPr>
          <a:xfrm>
            <a:off x="866392" y="6476967"/>
            <a:ext cx="2009422" cy="336666"/>
            <a:chOff x="627202" y="3741759"/>
            <a:chExt cx="2009422" cy="336666"/>
          </a:xfrm>
        </p:grpSpPr>
        <p:sp>
          <p:nvSpPr>
            <p:cNvPr id="26" name="四角形: 角を丸くする 25">
              <a:extLst>
                <a:ext uri="{FF2B5EF4-FFF2-40B4-BE49-F238E27FC236}">
                  <a16:creationId xmlns:a16="http://schemas.microsoft.com/office/drawing/2014/main" id="{88AC476C-5D59-4352-A6B4-10D8502829E9}"/>
                </a:ext>
              </a:extLst>
            </p:cNvPr>
            <p:cNvSpPr/>
            <p:nvPr/>
          </p:nvSpPr>
          <p:spPr>
            <a:xfrm>
              <a:off x="851646" y="3794493"/>
              <a:ext cx="1784978" cy="246303"/>
            </a:xfrm>
            <a:prstGeom prst="roundRect">
              <a:avLst/>
            </a:prstGeom>
            <a:solidFill>
              <a:srgbClr val="F9D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引用・参考文献</a:t>
              </a:r>
            </a:p>
          </p:txBody>
        </p:sp>
        <p:sp>
          <p:nvSpPr>
            <p:cNvPr id="28" name="楕円 27">
              <a:extLst>
                <a:ext uri="{FF2B5EF4-FFF2-40B4-BE49-F238E27FC236}">
                  <a16:creationId xmlns:a16="http://schemas.microsoft.com/office/drawing/2014/main" id="{23E9BB7F-1F8E-4017-A901-682F42345804}"/>
                </a:ext>
              </a:extLst>
            </p:cNvPr>
            <p:cNvSpPr/>
            <p:nvPr/>
          </p:nvSpPr>
          <p:spPr>
            <a:xfrm>
              <a:off x="627202" y="3741759"/>
              <a:ext cx="336666" cy="336666"/>
            </a:xfrm>
            <a:prstGeom prst="ellipse">
              <a:avLst/>
            </a:prstGeom>
            <a:solidFill>
              <a:srgbClr val="E48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DNP 秀英丸ゴシック Std B" panose="020F0600000000000000" pitchFamily="34" charset="-128"/>
                  <a:ea typeface="DNP 秀英丸ゴシック Std B" panose="020F0600000000000000" pitchFamily="34" charset="-128"/>
                </a:rPr>
                <a:t>４</a:t>
              </a:r>
              <a:endParaRPr kumimoji="1" lang="en-US" altLang="ja-JP" dirty="0">
                <a:latin typeface="DNP 秀英丸ゴシック Std B" panose="020F0600000000000000" pitchFamily="34" charset="-128"/>
                <a:ea typeface="DNP 秀英丸ゴシック Std B" panose="020F0600000000000000" pitchFamily="34" charset="-128"/>
              </a:endParaRPr>
            </a:p>
          </p:txBody>
        </p:sp>
      </p:grpSp>
      <p:sp>
        <p:nvSpPr>
          <p:cNvPr id="33" name="正方形/長方形 32">
            <a:extLst>
              <a:ext uri="{FF2B5EF4-FFF2-40B4-BE49-F238E27FC236}">
                <a16:creationId xmlns:a16="http://schemas.microsoft.com/office/drawing/2014/main" id="{A7B44EE9-B291-4874-86CC-5E6081B99FBE}"/>
              </a:ext>
            </a:extLst>
          </p:cNvPr>
          <p:cNvSpPr/>
          <p:nvPr/>
        </p:nvSpPr>
        <p:spPr>
          <a:xfrm>
            <a:off x="866392" y="6819912"/>
            <a:ext cx="5403615" cy="261610"/>
          </a:xfrm>
          <a:prstGeom prst="rect">
            <a:avLst/>
          </a:prstGeom>
        </p:spPr>
        <p:txBody>
          <a:bodyPr wrap="square">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・ある場合は必ず書いてください</a:t>
            </a:r>
          </a:p>
        </p:txBody>
      </p:sp>
      <p:sp>
        <p:nvSpPr>
          <p:cNvPr id="34" name="正方形/長方形 33">
            <a:extLst>
              <a:ext uri="{FF2B5EF4-FFF2-40B4-BE49-F238E27FC236}">
                <a16:creationId xmlns:a16="http://schemas.microsoft.com/office/drawing/2014/main" id="{DB8CDA35-A347-4A78-B290-A542668ACCE9}"/>
              </a:ext>
            </a:extLst>
          </p:cNvPr>
          <p:cNvSpPr/>
          <p:nvPr/>
        </p:nvSpPr>
        <p:spPr>
          <a:xfrm>
            <a:off x="923864" y="3508286"/>
            <a:ext cx="5244180" cy="261610"/>
          </a:xfrm>
          <a:prstGeom prst="rect">
            <a:avLst/>
          </a:prstGeom>
        </p:spPr>
        <p:txBody>
          <a:bodyPr wrap="square">
            <a:spAutoFit/>
          </a:bodyPr>
          <a:lstStyle/>
          <a:p>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　ここに本文　</a:t>
            </a:r>
            <a:r>
              <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r>
              <a:rPr kumimoji="1" lang="ja-JP" altLang="en-US" sz="1100" dirty="0">
                <a:solidFill>
                  <a:schemeClr val="tx1">
                    <a:lumMod val="75000"/>
                    <a:lumOff val="25000"/>
                  </a:schemeClr>
                </a:solidFill>
                <a:latin typeface="UD Digi Kyokasho NK-B" panose="02020700000000000000" pitchFamily="18" charset="-128"/>
                <a:ea typeface="UD Digi Kyokasho NK-B" panose="02020700000000000000" pitchFamily="18" charset="-128"/>
              </a:rPr>
              <a:t>文字の大きさやフォントは変えない</a:t>
            </a:r>
            <a:endParaRPr kumimoji="1" lang="en-US" altLang="ja-JP" sz="11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sp>
        <p:nvSpPr>
          <p:cNvPr id="5" name="正方形/長方形 4">
            <a:extLst>
              <a:ext uri="{FF2B5EF4-FFF2-40B4-BE49-F238E27FC236}">
                <a16:creationId xmlns:a16="http://schemas.microsoft.com/office/drawing/2014/main" id="{40A04569-9B3B-4EB3-9096-89723A5D6DC8}"/>
              </a:ext>
            </a:extLst>
          </p:cNvPr>
          <p:cNvSpPr/>
          <p:nvPr/>
        </p:nvSpPr>
        <p:spPr>
          <a:xfrm>
            <a:off x="5017106" y="7405668"/>
            <a:ext cx="1299713" cy="1559246"/>
          </a:xfrm>
          <a:prstGeom prst="rect">
            <a:avLst/>
          </a:prstGeom>
          <a:solidFill>
            <a:srgbClr val="A12B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ご自身の</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顔写真や似顔絵など</a:t>
            </a:r>
          </a:p>
        </p:txBody>
      </p:sp>
      <p:sp>
        <p:nvSpPr>
          <p:cNvPr id="39" name="正方形/長方形 38">
            <a:extLst>
              <a:ext uri="{FF2B5EF4-FFF2-40B4-BE49-F238E27FC236}">
                <a16:creationId xmlns:a16="http://schemas.microsoft.com/office/drawing/2014/main" id="{9928A2BF-DCB5-43CF-ABD2-D41DBE3984D2}"/>
              </a:ext>
            </a:extLst>
          </p:cNvPr>
          <p:cNvSpPr/>
          <p:nvPr/>
        </p:nvSpPr>
        <p:spPr>
          <a:xfrm>
            <a:off x="4644043" y="1200006"/>
            <a:ext cx="1524001" cy="1559246"/>
          </a:xfrm>
          <a:prstGeom prst="rect">
            <a:avLst/>
          </a:prstGeom>
          <a:solidFill>
            <a:srgbClr val="A12B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写真を載せる場合は、</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子どもの顔が</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映る写真は載せない</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もしくは、保護者及び学校から</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a:latin typeface="UD デジタル 教科書体 NK-B" panose="02020700000000000000" pitchFamily="18" charset="-128"/>
                <a:ea typeface="UD デジタル 教科書体 NK-B" panose="02020700000000000000" pitchFamily="18" charset="-128"/>
              </a:rPr>
              <a:t>許可を得たもので</a:t>
            </a:r>
          </a:p>
        </p:txBody>
      </p:sp>
    </p:spTree>
    <p:extLst>
      <p:ext uri="{BB962C8B-B14F-4D97-AF65-F5344CB8AC3E}">
        <p14:creationId xmlns:p14="http://schemas.microsoft.com/office/powerpoint/2010/main" val="39096646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220</Words>
  <Application>Microsoft Office PowerPoint</Application>
  <PresentationFormat>A4 210 x 297 mm</PresentationFormat>
  <Paragraphs>52</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BIZ UDP新丸ゴ Heavy</vt:lpstr>
      <vt:lpstr>BIZ UD新丸ゴ Heavy</vt:lpstr>
      <vt:lpstr>DNP 秀英丸ゴシック Std B</vt:lpstr>
      <vt:lpstr>TBUD丸ゴシック Std H</vt:lpstr>
      <vt:lpstr>UD デジタル 教科書体 N-B</vt:lpstr>
      <vt:lpstr>UD Digi Kyokasho NK-B</vt:lpstr>
      <vt:lpstr>UD Digi Kyokasho NK-B</vt:lpstr>
      <vt:lpstr>凸版文久見出しゴシック StdN EB</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関口 あさか</dc:creator>
  <cp:lastModifiedBy>関口 あさか</cp:lastModifiedBy>
  <cp:revision>6</cp:revision>
  <dcterms:created xsi:type="dcterms:W3CDTF">2019-12-26T08:03:24Z</dcterms:created>
  <dcterms:modified xsi:type="dcterms:W3CDTF">2023-01-03T11:34:38Z</dcterms:modified>
</cp:coreProperties>
</file>